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79" r:id="rId7"/>
    <p:sldId id="333" r:id="rId8"/>
    <p:sldId id="334" r:id="rId9"/>
    <p:sldId id="341" r:id="rId10"/>
    <p:sldId id="335" r:id="rId11"/>
    <p:sldId id="280" r:id="rId12"/>
    <p:sldId id="342" r:id="rId13"/>
    <p:sldId id="343" r:id="rId14"/>
    <p:sldId id="344" r:id="rId15"/>
    <p:sldId id="345" r:id="rId16"/>
    <p:sldId id="336" r:id="rId17"/>
    <p:sldId id="340" r:id="rId18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7FD"/>
    <a:srgbClr val="2872C5"/>
    <a:srgbClr val="525252"/>
    <a:srgbClr val="FFFFFF"/>
    <a:srgbClr val="0068B5"/>
    <a:srgbClr val="004A86"/>
    <a:srgbClr val="FC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46" autoAdjust="0"/>
  </p:normalViewPr>
  <p:slideViewPr>
    <p:cSldViewPr snapToGrid="0" snapToObjects="1">
      <p:cViewPr varScale="1">
        <p:scale>
          <a:sx n="108" d="100"/>
          <a:sy n="108" d="100"/>
        </p:scale>
        <p:origin x="336" y="108"/>
      </p:cViewPr>
      <p:guideLst>
        <p:guide orient="horz" pos="4032"/>
        <p:guide pos="7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9" d="100"/>
          <a:sy n="59" d="100"/>
        </p:scale>
        <p:origin x="1603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553E8-0470-1349-956C-3CB1869458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7CBD2-00E1-E94C-B4F0-37C39C209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B726A-C477-6444-83BF-F1538D69AD12}" type="datetimeFigureOut">
              <a:rPr lang="en-US" smtClean="0"/>
              <a:t>8/11/2025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C31E5-3BC8-F849-AC60-6FCBD80D55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290B-DD02-C147-B1CC-37C02F331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CDB93-7126-8142-8B95-E87AEC4837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2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56" name="Shape 10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ervicenow.intel.com/rework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75 </a:t>
            </a:r>
            <a:r>
              <a:rPr lang="en-US" dirty="0" err="1"/>
              <a:t>pt</a:t>
            </a:r>
            <a:r>
              <a:rPr lang="en-US" dirty="0"/>
              <a:t> Intel Clear Light</a:t>
            </a:r>
            <a:endParaRPr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96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5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8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4985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16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9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1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1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4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75 </a:t>
            </a:r>
            <a:r>
              <a:rPr lang="en-US" dirty="0" err="1"/>
              <a:t>pt</a:t>
            </a:r>
            <a:r>
              <a:rPr lang="en-US" dirty="0"/>
              <a:t> Intel Clear Light</a:t>
            </a:r>
            <a:endParaRPr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500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3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00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9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13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547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11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1F1A6-2FDF-4676-B713-F9746DD3A821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40376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31637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83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9600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6" y="3325115"/>
            <a:ext cx="9699494" cy="1651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4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75 </a:t>
            </a:r>
            <a:r>
              <a:rPr lang="en-US" dirty="0" err="1"/>
              <a:t>pt</a:t>
            </a:r>
            <a:r>
              <a:rPr lang="en-US" dirty="0"/>
              <a:t> Intel Clear</a:t>
            </a:r>
            <a:endParaRPr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2934670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507771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9ED6280-5945-4A30-AB0D-CB43EE9DB1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38" y="1452346"/>
            <a:ext cx="3206002" cy="1384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EAD799-2E6F-4941-A292-3577FAA2A9F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66" y="27113"/>
            <a:ext cx="3206002" cy="13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7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547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906359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algn="ctr">
              <a:defRPr sz="3200" b="1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Rework Number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02D91DB-74E5-458F-B755-40B8796EAC9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71500" y="1790700"/>
            <a:ext cx="11010900" cy="44958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C0CBE-C2F0-41E3-83E4-80839A02B3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78088" y="571500"/>
            <a:ext cx="9104312" cy="9525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IN" sz="3200" b="0" i="0" u="none" strike="noStrike" cap="none" spc="0" baseline="0" dirty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</a:lstStyle>
          <a:p>
            <a:pPr lvl="0"/>
            <a:r>
              <a:rPr lang="en-US" dirty="0"/>
              <a:t>Document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76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75592" y="170581"/>
            <a:ext cx="2849396" cy="582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200">
                <a:solidFill>
                  <a:srgbClr val="525252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SKU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DACF30F3-086D-433E-9D13-DB9A1C1F41A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135" y="1031574"/>
            <a:ext cx="5755707" cy="533439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2DDB7-8767-41F6-B794-F052AC5C0F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332" y="155674"/>
            <a:ext cx="2746375" cy="5778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Step Number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1C40-8410-4D20-968B-3B8C095576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770458" y="3931065"/>
            <a:ext cx="444411" cy="1759011"/>
          </a:xfrm>
        </p:spPr>
        <p:txBody>
          <a:bodyPr vert="vert270"/>
          <a:lstStyle>
            <a:lvl1pPr marL="0" indent="0">
              <a:buNone/>
              <a:defRPr>
                <a:highlight>
                  <a:srgbClr val="00C7FD"/>
                </a:highlight>
              </a:defRPr>
            </a:lvl1pPr>
            <a:lvl5pPr marL="919957" indent="0">
              <a:buNone/>
              <a:defRPr/>
            </a:lvl5pPr>
          </a:lstStyle>
          <a:p>
            <a:pPr lvl="0"/>
            <a:r>
              <a:rPr lang="en-US" dirty="0"/>
              <a:t>FLIPPED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82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69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hyperlink" Target="https://servicenow.intel.com/rework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 dirty="0"/>
              <a:t>Body copy Intel clear light 28 point</a:t>
            </a:r>
          </a:p>
          <a:p>
            <a:pPr lvl="1"/>
            <a:r>
              <a:rPr lang="en-US" dirty="0"/>
              <a:t>Sub Bullet one 24 point</a:t>
            </a:r>
          </a:p>
          <a:p>
            <a:pPr lvl="2"/>
            <a:r>
              <a:rPr lang="en-US" dirty="0"/>
              <a:t>Sub Bullet two 20 point</a:t>
            </a:r>
          </a:p>
          <a:p>
            <a:pPr lvl="3"/>
            <a:r>
              <a:rPr lang="en-US" dirty="0"/>
              <a:t>Sub Bullet three 18 point</a:t>
            </a:r>
          </a:p>
          <a:p>
            <a:pPr lvl="4"/>
            <a:r>
              <a:rPr lang="en-US" dirty="0"/>
              <a:t>Sub Bullet four 16 point</a:t>
            </a:r>
            <a:br>
              <a:rPr lang="en-US" dirty="0"/>
            </a:br>
            <a:endParaRPr lang="en-US" dirty="0"/>
          </a:p>
          <a:p>
            <a:pPr lvl="2"/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 dirty="0"/>
              <a:t>40pt Intel Clear Light Text Goes Here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Intel Confidential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ACDBB0-BD96-446C-8F63-C56E4AA10FBD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8" name="Picture 7" descr="A picture containing graphical user interface&#10;&#10;Description automatically generated">
            <a:hlinkClick r:id="rId32"/>
            <a:extLst>
              <a:ext uri="{FF2B5EF4-FFF2-40B4-BE49-F238E27FC236}">
                <a16:creationId xmlns:a16="http://schemas.microsoft.com/office/drawing/2014/main" id="{7C86DBE0-F567-4D00-A571-0BB57477E8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8" y="6435893"/>
            <a:ext cx="947742" cy="409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0D95C-B00B-4EB2-999C-C72248D72458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6" y="6434952"/>
            <a:ext cx="959792" cy="4145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67" r:id="rId2"/>
    <p:sldLayoutId id="2147483766" r:id="rId3"/>
    <p:sldLayoutId id="2147483756" r:id="rId4"/>
    <p:sldLayoutId id="2147483781" r:id="rId5"/>
    <p:sldLayoutId id="2147483782" r:id="rId6"/>
    <p:sldLayoutId id="2147483759" r:id="rId7"/>
    <p:sldLayoutId id="2147483755" r:id="rId8"/>
    <p:sldLayoutId id="2147483722" r:id="rId9"/>
    <p:sldLayoutId id="2147483778" r:id="rId10"/>
    <p:sldLayoutId id="2147483724" r:id="rId11"/>
    <p:sldLayoutId id="2147483751" r:id="rId12"/>
    <p:sldLayoutId id="2147483730" r:id="rId13"/>
    <p:sldLayoutId id="2147483754" r:id="rId14"/>
    <p:sldLayoutId id="2147483761" r:id="rId15"/>
    <p:sldLayoutId id="2147483749" r:id="rId16"/>
    <p:sldLayoutId id="2147483746" r:id="rId17"/>
    <p:sldLayoutId id="2147483747" r:id="rId18"/>
    <p:sldLayoutId id="2147483769" r:id="rId19"/>
    <p:sldLayoutId id="2147483768" r:id="rId20"/>
    <p:sldLayoutId id="2147483723" r:id="rId21"/>
    <p:sldLayoutId id="2147483770" r:id="rId22"/>
    <p:sldLayoutId id="2147483771" r:id="rId23"/>
    <p:sldLayoutId id="2147483772" r:id="rId24"/>
    <p:sldLayoutId id="2147483745" r:id="rId25"/>
    <p:sldLayoutId id="2147483780" r:id="rId26"/>
    <p:sldLayoutId id="2147483744" r:id="rId27"/>
    <p:sldLayoutId id="2147483750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1_NVL_S_RVP/01_NVL_S_RVP_Architecture/95_CSF/NVL-S_ANX7498_UEFI%20I2C%20FW%20Update%20Tool?csf=1&amp;web=1&amp;e=1eJ3d6" TargetMode="External"/><Relationship Id="rId2" Type="http://schemas.openxmlformats.org/officeDocument/2006/relationships/hyperlink" Target="https://hsdes.intel.com/appstore/article-one/#/article/22021426784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1_NVL_S_RVP/01_NVL_S_RVP_Architecture/95_CSF/NVL-S_ANX7498_UEFI%20I2C%20FW%20Update%20Tool?csf=1&amp;web=1&amp;e=1eJ3d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1_NVL_S_RVP/01_NVL_S_RVP_Architecture/95_CSF/NVL-S_ANX7498_UEFI%20I2C%20FW%20Update%20Tool?csf=1&amp;web=1&amp;e=1eJ3d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546" y="3430693"/>
            <a:ext cx="11568854" cy="1651102"/>
          </a:xfrm>
        </p:spPr>
        <p:txBody>
          <a:bodyPr/>
          <a:lstStyle/>
          <a:p>
            <a:r>
              <a:rPr lang="en-US" sz="4200" dirty="0"/>
              <a:t>S-03A  To Resolve DP Non-Display Issue via </a:t>
            </a:r>
            <a:br>
              <a:rPr lang="en-US" sz="4200" dirty="0"/>
            </a:br>
            <a:r>
              <a:rPr lang="en-US" sz="4200" dirty="0"/>
              <a:t>               DP Retimer FW Update in Shell</a:t>
            </a:r>
            <a:endParaRPr sz="4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NVL-S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1537546" y="5072474"/>
            <a:ext cx="10283651" cy="326776"/>
          </a:xfrm>
        </p:spPr>
        <p:txBody>
          <a:bodyPr/>
          <a:lstStyle/>
          <a:p>
            <a:r>
              <a:rPr lang="en-US" dirty="0"/>
              <a:t>Suggested</a:t>
            </a:r>
            <a:r>
              <a:rPr dirty="0"/>
              <a:t> Rework Document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9910D-8E8C-175C-93CD-47E2AA646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67EB115-080F-0319-B894-F28837B5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8" y="2958222"/>
            <a:ext cx="5161879" cy="209383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E2F7E-9FDE-A370-5CA6-A564E7DB7BD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3911" y="1302803"/>
            <a:ext cx="5416329" cy="503143"/>
          </a:xfrm>
        </p:spPr>
        <p:txBody>
          <a:bodyPr>
            <a:noAutofit/>
          </a:bodyPr>
          <a:lstStyle/>
          <a:p>
            <a:pPr fontAlgn="t"/>
            <a:r>
              <a:rPr sz="2200" dirty="0"/>
              <a:t>Step</a:t>
            </a:r>
            <a:r>
              <a:rPr lang="en-US" sz="2200" dirty="0"/>
              <a:t>.2 : Boot up SUT to Shell and execute</a:t>
            </a:r>
            <a:endParaRPr sz="1400" i="1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79531D-5B7B-C2CB-9B87-4F42F240D8F8}"/>
              </a:ext>
            </a:extLst>
          </p:cNvPr>
          <p:cNvSpPr/>
          <p:nvPr/>
        </p:nvSpPr>
        <p:spPr>
          <a:xfrm>
            <a:off x="70798" y="4028838"/>
            <a:ext cx="2648018" cy="201785"/>
          </a:xfrm>
          <a:prstGeom prst="rect">
            <a:avLst/>
          </a:prstGeom>
          <a:noFill/>
          <a:ln w="381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8B41FBF3-6DCD-D010-C40D-0AA39E249BF6}"/>
              </a:ext>
            </a:extLst>
          </p:cNvPr>
          <p:cNvSpPr/>
          <p:nvPr/>
        </p:nvSpPr>
        <p:spPr>
          <a:xfrm rot="18733463">
            <a:off x="5853188" y="2435100"/>
            <a:ext cx="258290" cy="240652"/>
          </a:xfrm>
          <a:prstGeom prst="downArrow">
            <a:avLst>
              <a:gd name="adj1" fmla="val 50000"/>
              <a:gd name="adj2" fmla="val 51438"/>
            </a:avLst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AC874-7FB9-D60F-0A28-537D06FB347E}"/>
              </a:ext>
            </a:extLst>
          </p:cNvPr>
          <p:cNvSpPr txBox="1"/>
          <p:nvPr/>
        </p:nvSpPr>
        <p:spPr>
          <a:xfrm>
            <a:off x="5358384" y="2084269"/>
            <a:ext cx="696772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FF"/>
                </a:solidFill>
              </a:rPr>
              <a:t>The execution picture just for an example: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77FC44-9FD2-6142-1F25-C37B1CE69480}"/>
              </a:ext>
            </a:extLst>
          </p:cNvPr>
          <p:cNvSpPr txBox="1">
            <a:spLocks/>
          </p:cNvSpPr>
          <p:nvPr/>
        </p:nvSpPr>
        <p:spPr>
          <a:xfrm>
            <a:off x="5522605" y="1378885"/>
            <a:ext cx="5666942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400" dirty="0">
                <a:solidFill>
                  <a:srgbClr val="0000FF"/>
                </a:solidFill>
              </a:rPr>
              <a:t>ANX7498_DP_FW_Update_to_v0.6.0082_7498_ID_DDI3.nsh</a:t>
            </a:r>
            <a:endParaRPr lang="en-US" sz="1400" i="1" dirty="0">
              <a:solidFill>
                <a:srgbClr val="0000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42D131-A70C-8687-CB70-6C629FF6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75" y="2710987"/>
            <a:ext cx="6187811" cy="36800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C2779B-0557-7808-22FC-084EEC51195A}"/>
              </a:ext>
            </a:extLst>
          </p:cNvPr>
          <p:cNvSpPr/>
          <p:nvPr/>
        </p:nvSpPr>
        <p:spPr>
          <a:xfrm>
            <a:off x="5522605" y="4172443"/>
            <a:ext cx="2249796" cy="15571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FC3642-DEBB-9FCC-D7EF-F7E4EA9B9D48}"/>
              </a:ext>
            </a:extLst>
          </p:cNvPr>
          <p:cNvSpPr txBox="1">
            <a:spLocks/>
          </p:cNvSpPr>
          <p:nvPr/>
        </p:nvSpPr>
        <p:spPr>
          <a:xfrm>
            <a:off x="1605573" y="1667729"/>
            <a:ext cx="9583974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800" dirty="0"/>
              <a:t>(In the affected boards, the Model ID will be read as 74</a:t>
            </a:r>
            <a:r>
              <a:rPr lang="en-US" sz="1800" dirty="0">
                <a:solidFill>
                  <a:srgbClr val="FF0000"/>
                </a:solidFill>
              </a:rPr>
              <a:t>52</a:t>
            </a:r>
            <a:r>
              <a:rPr lang="en-US" sz="1800" dirty="0"/>
              <a:t> instead of 7498) </a:t>
            </a:r>
            <a:endParaRPr lang="en-US" sz="1800" i="1" dirty="0">
              <a:solidFill>
                <a:srgbClr val="0000FF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7CC4A60-6D9D-330A-1B95-56342E4EE9F7}"/>
              </a:ext>
            </a:extLst>
          </p:cNvPr>
          <p:cNvSpPr txBox="1">
            <a:spLocks/>
          </p:cNvSpPr>
          <p:nvPr/>
        </p:nvSpPr>
        <p:spPr>
          <a:xfrm>
            <a:off x="3325509" y="0"/>
            <a:ext cx="9104312" cy="952500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     DP Retimer FW Update in 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CABDCE-F818-1762-587A-58AE51BD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" y="170581"/>
            <a:ext cx="2200341" cy="952499"/>
          </a:xfrm>
        </p:spPr>
        <p:txBody>
          <a:bodyPr/>
          <a:lstStyle/>
          <a:p>
            <a:r>
              <a:rPr lang="en-US" dirty="0"/>
              <a:t>S022/S031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69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B2C4E-8EA9-A93B-67FD-9DB23A913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2D6ED-4A14-F389-920D-6CB676EAD86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5287" y="1903482"/>
            <a:ext cx="10213881" cy="503143"/>
          </a:xfrm>
        </p:spPr>
        <p:txBody>
          <a:bodyPr>
            <a:noAutofit/>
          </a:bodyPr>
          <a:lstStyle/>
          <a:p>
            <a:pPr fontAlgn="t"/>
            <a:r>
              <a:rPr sz="2200" dirty="0"/>
              <a:t>Step</a:t>
            </a:r>
            <a:r>
              <a:rPr lang="en-US" sz="2200" dirty="0"/>
              <a:t>.3 : Shut down SUT or power off PSU to finish the FW update process</a:t>
            </a:r>
            <a:endParaRPr sz="1400" i="1" dirty="0">
              <a:solidFill>
                <a:srgbClr val="0000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9696B4-CA15-1932-C0ED-241E7C6C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" y="170581"/>
            <a:ext cx="2200341" cy="952499"/>
          </a:xfrm>
        </p:spPr>
        <p:txBody>
          <a:bodyPr/>
          <a:lstStyle/>
          <a:p>
            <a:r>
              <a:rPr lang="en-US" dirty="0"/>
              <a:t>S022/S031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B0B2AB2-2E28-E808-4C16-01597D8119A3}"/>
              </a:ext>
            </a:extLst>
          </p:cNvPr>
          <p:cNvSpPr txBox="1">
            <a:spLocks/>
          </p:cNvSpPr>
          <p:nvPr/>
        </p:nvSpPr>
        <p:spPr>
          <a:xfrm>
            <a:off x="3325509" y="0"/>
            <a:ext cx="9104312" cy="952500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     DP Retimer FW Update in Shell</a:t>
            </a:r>
          </a:p>
        </p:txBody>
      </p:sp>
    </p:spTree>
    <p:extLst>
      <p:ext uri="{BB962C8B-B14F-4D97-AF65-F5344CB8AC3E}">
        <p14:creationId xmlns:p14="http://schemas.microsoft.com/office/powerpoint/2010/main" val="177416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0922-B1C6-85F0-FC87-73E248B97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261C571-5E5A-E48E-79E9-D7927A330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472" y="2822099"/>
            <a:ext cx="6020595" cy="17072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D6337-618B-8BC4-92D6-C5479E1991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71719" y="1263912"/>
            <a:ext cx="6321689" cy="399284"/>
          </a:xfrm>
        </p:spPr>
        <p:txBody>
          <a:bodyPr>
            <a:noAutofit/>
          </a:bodyPr>
          <a:lstStyle/>
          <a:p>
            <a:pPr algn="l" fontAlgn="t"/>
            <a:r>
              <a:rPr sz="2200" dirty="0"/>
              <a:t>Step</a:t>
            </a:r>
            <a:r>
              <a:rPr lang="en-US" sz="2200" dirty="0"/>
              <a:t>.4(optional) : Boot up SUT to Shell and execute</a:t>
            </a:r>
            <a:br>
              <a:rPr lang="en-US" sz="2200" dirty="0"/>
            </a:br>
            <a:r>
              <a:rPr lang="en-US" sz="2200" dirty="0"/>
              <a:t>                                </a:t>
            </a:r>
            <a:endParaRPr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D6B09C-305F-713B-6A94-2F9AFFAB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" y="170581"/>
            <a:ext cx="2200341" cy="952499"/>
          </a:xfrm>
        </p:spPr>
        <p:txBody>
          <a:bodyPr/>
          <a:lstStyle/>
          <a:p>
            <a:r>
              <a:rPr lang="en-US" dirty="0"/>
              <a:t>S022/S031</a:t>
            </a:r>
            <a:endParaRPr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255407E-EF19-176C-1EC9-F3301BA60127}"/>
              </a:ext>
            </a:extLst>
          </p:cNvPr>
          <p:cNvSpPr txBox="1">
            <a:spLocks/>
          </p:cNvSpPr>
          <p:nvPr/>
        </p:nvSpPr>
        <p:spPr>
          <a:xfrm>
            <a:off x="6772285" y="1336904"/>
            <a:ext cx="5666942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400" dirty="0">
                <a:solidFill>
                  <a:srgbClr val="0000FF"/>
                </a:solidFill>
              </a:rPr>
              <a:t>ANX7498_DP_FW_Version_Check.nsh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795632A-FB6F-F7D4-FC64-C2F82C48D511}"/>
              </a:ext>
            </a:extLst>
          </p:cNvPr>
          <p:cNvSpPr/>
          <p:nvPr/>
        </p:nvSpPr>
        <p:spPr>
          <a:xfrm rot="18733463">
            <a:off x="5853188" y="2435100"/>
            <a:ext cx="258290" cy="240652"/>
          </a:xfrm>
          <a:prstGeom prst="downArrow">
            <a:avLst>
              <a:gd name="adj1" fmla="val 50000"/>
              <a:gd name="adj2" fmla="val 51438"/>
            </a:avLst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31987-B617-9EC9-560F-CC90D05B7CB3}"/>
              </a:ext>
            </a:extLst>
          </p:cNvPr>
          <p:cNvSpPr txBox="1"/>
          <p:nvPr/>
        </p:nvSpPr>
        <p:spPr>
          <a:xfrm>
            <a:off x="5358384" y="2084269"/>
            <a:ext cx="696772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FF"/>
                </a:solidFill>
              </a:rPr>
              <a:t>The execution picture just for an example: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61FF93-7F05-5899-F6B8-D8F0CA141EC3}"/>
              </a:ext>
            </a:extLst>
          </p:cNvPr>
          <p:cNvSpPr/>
          <p:nvPr/>
        </p:nvSpPr>
        <p:spPr>
          <a:xfrm>
            <a:off x="5577472" y="4094584"/>
            <a:ext cx="2249796" cy="155717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2E69BD8-B5F5-0274-D280-FEE6A615E2D3}"/>
              </a:ext>
            </a:extLst>
          </p:cNvPr>
          <p:cNvSpPr txBox="1">
            <a:spLocks/>
          </p:cNvSpPr>
          <p:nvPr/>
        </p:nvSpPr>
        <p:spPr>
          <a:xfrm>
            <a:off x="1940860" y="1661791"/>
            <a:ext cx="9583974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800" dirty="0"/>
              <a:t>(After the FW update process, the Model ID will be correctly read as 7498) </a:t>
            </a:r>
            <a:endParaRPr lang="en-US" sz="1800" i="1" dirty="0">
              <a:solidFill>
                <a:srgbClr val="0000FF"/>
              </a:solidFill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677D48D9-49E3-FF3F-C909-0AF27F293884}"/>
              </a:ext>
            </a:extLst>
          </p:cNvPr>
          <p:cNvSpPr txBox="1">
            <a:spLocks/>
          </p:cNvSpPr>
          <p:nvPr/>
        </p:nvSpPr>
        <p:spPr>
          <a:xfrm>
            <a:off x="3325509" y="0"/>
            <a:ext cx="9104312" cy="952500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     DP Retimer FW Update in Shell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8F4DD-11E0-54DE-37BA-97F4832E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" y="2958222"/>
            <a:ext cx="5161879" cy="20938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46DBE1-0933-41D2-CF62-D721D489A579}"/>
              </a:ext>
            </a:extLst>
          </p:cNvPr>
          <p:cNvSpPr/>
          <p:nvPr/>
        </p:nvSpPr>
        <p:spPr>
          <a:xfrm>
            <a:off x="70798" y="4230623"/>
            <a:ext cx="2507810" cy="201785"/>
          </a:xfrm>
          <a:prstGeom prst="rect">
            <a:avLst/>
          </a:prstGeom>
          <a:noFill/>
          <a:ln w="381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1298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123DF-E506-E42B-47F9-B307A488C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44C4E8-751E-781F-499B-9C5A0441345A}"/>
              </a:ext>
            </a:extLst>
          </p:cNvPr>
          <p:cNvSpPr txBox="1"/>
          <p:nvPr/>
        </p:nvSpPr>
        <p:spPr>
          <a:xfrm>
            <a:off x="3315721" y="2636467"/>
            <a:ext cx="637874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tx2"/>
                </a:solidFill>
              </a:rPr>
              <a:t>Troubleshooting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025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FAF5E-27A3-712A-3D3A-D4C4367AD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D5DD0-1491-74E8-0CCD-CEFF720C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162" y="3429000"/>
            <a:ext cx="6832893" cy="294089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A84C0-5051-7FBD-8106-790187E23B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7379" y="1302802"/>
            <a:ext cx="12286521" cy="1385003"/>
          </a:xfrm>
        </p:spPr>
        <p:txBody>
          <a:bodyPr>
            <a:noAutofit/>
          </a:bodyPr>
          <a:lstStyle/>
          <a:p>
            <a:pPr fontAlgn="t"/>
            <a:r>
              <a:rPr lang="en-US" sz="2200" dirty="0"/>
              <a:t>Note: If a "Fail" message appears during the FW update, the process was unsuccessful.</a:t>
            </a:r>
            <a:br>
              <a:rPr lang="en-US" sz="2200" dirty="0"/>
            </a:br>
            <a:r>
              <a:rPr lang="en-US" sz="2200" dirty="0"/>
              <a:t>           Please </a:t>
            </a:r>
            <a:r>
              <a:rPr lang="en-US" sz="2200" dirty="0">
                <a:solidFill>
                  <a:srgbClr val="FF0000"/>
                </a:solidFill>
              </a:rPr>
              <a:t>do a cold-boot power cycle (power off and power on SUT) </a:t>
            </a:r>
            <a:r>
              <a:rPr lang="en-US" sz="2200" dirty="0"/>
              <a:t>and </a:t>
            </a:r>
            <a:br>
              <a:rPr lang="en-US" sz="2200" dirty="0"/>
            </a:br>
            <a:r>
              <a:rPr lang="en-US" sz="2200" dirty="0"/>
              <a:t>           try the FW update procedure again. Sometimes it might need 3 or 4 times to get successful without any “Fail”. This “Verify Fail” problem is under debugging currently.</a:t>
            </a:r>
            <a:endParaRPr sz="22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B3923BD-35FE-30FF-C038-5DDF95F8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" y="170581"/>
            <a:ext cx="2446129" cy="952499"/>
          </a:xfrm>
        </p:spPr>
        <p:txBody>
          <a:bodyPr/>
          <a:lstStyle/>
          <a:p>
            <a:r>
              <a:rPr lang="en-US" dirty="0"/>
              <a:t>S011/S012/S022/S031</a:t>
            </a:r>
            <a:endParaRPr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E22712E-3B92-D76C-767D-12EE67C5A0D4}"/>
              </a:ext>
            </a:extLst>
          </p:cNvPr>
          <p:cNvSpPr txBox="1">
            <a:spLocks/>
          </p:cNvSpPr>
          <p:nvPr/>
        </p:nvSpPr>
        <p:spPr>
          <a:xfrm>
            <a:off x="4063125" y="64002"/>
            <a:ext cx="9104312" cy="952500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     DP Retimer FW Update in Shell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CB0C13C-C35C-BCEE-AF5F-DEF5C96399AE}"/>
              </a:ext>
            </a:extLst>
          </p:cNvPr>
          <p:cNvSpPr/>
          <p:nvPr/>
        </p:nvSpPr>
        <p:spPr>
          <a:xfrm rot="18733463">
            <a:off x="2907017" y="3152139"/>
            <a:ext cx="258290" cy="240652"/>
          </a:xfrm>
          <a:prstGeom prst="downArrow">
            <a:avLst>
              <a:gd name="adj1" fmla="val 50000"/>
              <a:gd name="adj2" fmla="val 51438"/>
            </a:avLst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220E5-2BAC-8363-CB87-4054829FA806}"/>
              </a:ext>
            </a:extLst>
          </p:cNvPr>
          <p:cNvSpPr/>
          <p:nvPr/>
        </p:nvSpPr>
        <p:spPr>
          <a:xfrm>
            <a:off x="4750619" y="5346192"/>
            <a:ext cx="411482" cy="21667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4CB285-A54C-739A-D816-ED20D23F5521}"/>
              </a:ext>
            </a:extLst>
          </p:cNvPr>
          <p:cNvSpPr/>
          <p:nvPr/>
        </p:nvSpPr>
        <p:spPr>
          <a:xfrm>
            <a:off x="5090160" y="5562869"/>
            <a:ext cx="411482" cy="18683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13966-BBC4-D23D-B459-17B5CC4D0DEE}"/>
              </a:ext>
            </a:extLst>
          </p:cNvPr>
          <p:cNvSpPr txBox="1"/>
          <p:nvPr/>
        </p:nvSpPr>
        <p:spPr>
          <a:xfrm>
            <a:off x="313911" y="2794384"/>
            <a:ext cx="696772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FF"/>
                </a:solidFill>
              </a:rPr>
              <a:t>The failing execution picture just for an example: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876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69" y="27229"/>
            <a:ext cx="1906359" cy="952499"/>
          </a:xfrm>
        </p:spPr>
        <p:txBody>
          <a:bodyPr/>
          <a:lstStyle/>
          <a:p>
            <a:r>
              <a:rPr lang="en-US" dirty="0"/>
              <a:t>S-03A</a:t>
            </a:r>
            <a:endParaRPr dirty="0"/>
          </a:p>
        </p:txBody>
      </p:sp>
      <p:graphicFrame>
        <p:nvGraphicFramePr>
          <p:cNvPr id="3" name="Table Placeholder 2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589581057"/>
              </p:ext>
            </p:extLst>
          </p:nvPr>
        </p:nvGraphicFramePr>
        <p:xfrm>
          <a:off x="643444" y="1020727"/>
          <a:ext cx="11087099" cy="5577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7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Change Log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/>
                        <a:t>202</a:t>
                      </a:r>
                      <a:r>
                        <a:rPr lang="en-US" sz="1600" dirty="0"/>
                        <a:t>5</a:t>
                      </a:r>
                      <a:r>
                        <a:rPr sz="1600" dirty="0"/>
                        <a:t> WW</a:t>
                      </a:r>
                      <a:r>
                        <a:rPr lang="en-US" sz="1600" dirty="0"/>
                        <a:t>31.2 : Initialized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2025 WW32.5 : Adding more detailed statement for the troubleshooting</a:t>
                      </a:r>
                      <a:endParaRPr sz="1600" dirty="0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Description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400" dirty="0"/>
                        <a:t>As the DP Retimer vendor mistakenly flashed the wrong FW on some parts used in certain NVL-S RVPs, a DP non-display issue has occurred. To resolve this issue, a FW update is required. This rework document provides step-by-step instructions for updating the DP Retimer FW on the affected boards.</a:t>
                      </a:r>
                      <a:br>
                        <a:rPr lang="en-US" sz="1600" dirty="0"/>
                      </a:br>
                      <a:br>
                        <a:rPr lang="en-US" sz="1600" dirty="0"/>
                      </a:b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Note: If you have one S01x board with two non-display DP ports, you may need a TCSS TBT modular AIC, a discrete graphics card, or a UART COM port via the microUSB connector to provide display output for executing the FW update process in Shell.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Impact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16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N/A (No physical rework is needed)</a:t>
                      </a:r>
                      <a:endParaRPr sz="1600" dirty="0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Rework Involved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1600" dirty="0"/>
                        <a:t>A USB drive, DP Retimer FW and I2C FW Update Tool</a:t>
                      </a:r>
                      <a:endParaRPr sz="1600" dirty="0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SKUs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1600" dirty="0"/>
                        <a:t>S011/S012/S022/S031</a:t>
                      </a:r>
                      <a:endParaRPr sz="1600" dirty="0"/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Contacts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1600" dirty="0"/>
                        <a:t>Lai, Kenneth ; </a:t>
                      </a:r>
                      <a:r>
                        <a:rPr sz="1600" dirty="0"/>
                        <a:t>Lin, Nick1</a:t>
                      </a:r>
                      <a:r>
                        <a:rPr lang="en-US" sz="1600" dirty="0"/>
                        <a:t> </a:t>
                      </a:r>
                      <a:r>
                        <a:rPr sz="1600" dirty="0"/>
                        <a:t>; Liu, Yuan Erh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HSD Link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1600" dirty="0">
                          <a:hlinkClick r:id="rId2"/>
                        </a:rPr>
                        <a:t>https://hsdes.intel.com/appstore/article-one/#/article/22021426784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Collateral Link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609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charset="0"/>
                          <a:hlinkClick r:id="rId3"/>
                        </a:rPr>
                        <a:t>NVL-S_ANX7498_UEFI I2C FW Update Tool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SW Dependency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1600" b="0" i="0" u="none" strike="noStrike" cap="none" spc="0" baseline="0" dirty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Please make sure I2C5 is enabled in BIOS Setup Menu for DP Retimer FW Update execution</a:t>
                      </a:r>
                      <a:endParaRPr sz="1600" b="0" i="0" u="none" strike="noStrike" cap="none" spc="0" baseline="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24648" y="68227"/>
            <a:ext cx="9104312" cy="952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DP Retimer FW Update in Shell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691950-58CF-E4BF-04E0-AA95CC85D9C5}"/>
              </a:ext>
            </a:extLst>
          </p:cNvPr>
          <p:cNvSpPr txBox="1"/>
          <p:nvPr/>
        </p:nvSpPr>
        <p:spPr>
          <a:xfrm>
            <a:off x="4048125" y="3133725"/>
            <a:ext cx="6810375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tx2"/>
                </a:solidFill>
              </a:rPr>
              <a:t>S011/S012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565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665315-1DDA-C39F-A534-A67BCE57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7" y="3247020"/>
            <a:ext cx="11199786" cy="237654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415267" y="1570984"/>
            <a:ext cx="10647886" cy="1501623"/>
          </a:xfrm>
        </p:spPr>
        <p:txBody>
          <a:bodyPr>
            <a:noAutofit/>
          </a:bodyPr>
          <a:lstStyle/>
          <a:p>
            <a:pPr rtl="0" fontAlgn="t"/>
            <a:r>
              <a:rPr sz="2200" dirty="0"/>
              <a:t>Step</a:t>
            </a:r>
            <a:r>
              <a:rPr lang="en-US" sz="2200" dirty="0"/>
              <a:t>.1 : Go to 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charset="0"/>
                <a:hlinkClick r:id="rId3"/>
              </a:rPr>
              <a:t>NVL-S_ANX7498_UEFI I2C FW Update Tool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charset="0"/>
              </a:rPr>
              <a:t> </a:t>
            </a:r>
            <a:r>
              <a:rPr lang="en-US" sz="2200" dirty="0"/>
              <a:t>for fetching the </a:t>
            </a:r>
            <a:br>
              <a:rPr lang="en-US" sz="2200" dirty="0"/>
            </a:br>
            <a:r>
              <a:rPr lang="en-US" sz="2200" dirty="0"/>
              <a:t>               needed ingredients in your USB drive for DP2.1 Retimer FW updating</a:t>
            </a:r>
            <a:endParaRPr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484FA-587E-91E7-F06C-F5803FD1E778}"/>
              </a:ext>
            </a:extLst>
          </p:cNvPr>
          <p:cNvSpPr/>
          <p:nvPr/>
        </p:nvSpPr>
        <p:spPr>
          <a:xfrm>
            <a:off x="964593" y="4748643"/>
            <a:ext cx="3467504" cy="227143"/>
          </a:xfrm>
          <a:prstGeom prst="rect">
            <a:avLst/>
          </a:prstGeom>
          <a:noFill/>
          <a:ln w="381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1A658D-C991-F414-E933-C2E9B6CD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" y="170581"/>
            <a:ext cx="2200341" cy="952499"/>
          </a:xfrm>
        </p:spPr>
        <p:txBody>
          <a:bodyPr/>
          <a:lstStyle/>
          <a:p>
            <a:r>
              <a:rPr lang="en-US" dirty="0"/>
              <a:t>S011/S012</a:t>
            </a:r>
            <a:endParaRPr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7521FA1-0DFC-AE31-4FB8-A29F475DBA2A}"/>
              </a:ext>
            </a:extLst>
          </p:cNvPr>
          <p:cNvSpPr txBox="1">
            <a:spLocks/>
          </p:cNvSpPr>
          <p:nvPr/>
        </p:nvSpPr>
        <p:spPr>
          <a:xfrm>
            <a:off x="3325509" y="0"/>
            <a:ext cx="9104312" cy="952500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     DP Retimer FW Update in Shell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54A1EE3-9120-C0C8-8D5B-7D37A06992F0}"/>
              </a:ext>
            </a:extLst>
          </p:cNvPr>
          <p:cNvSpPr txBox="1">
            <a:spLocks/>
          </p:cNvSpPr>
          <p:nvPr/>
        </p:nvSpPr>
        <p:spPr>
          <a:xfrm>
            <a:off x="2495589" y="2337508"/>
            <a:ext cx="6715467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(Unzip the .7z file and plug your USB drive into the SUT) </a:t>
            </a:r>
            <a:endParaRPr lang="en-US" sz="1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3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776C6A-0E15-30BB-B64A-B5947BC3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" y="2710987"/>
            <a:ext cx="5287587" cy="189758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313911" y="1302803"/>
            <a:ext cx="5416329" cy="503143"/>
          </a:xfrm>
        </p:spPr>
        <p:txBody>
          <a:bodyPr>
            <a:noAutofit/>
          </a:bodyPr>
          <a:lstStyle/>
          <a:p>
            <a:pPr fontAlgn="t"/>
            <a:r>
              <a:rPr sz="2200" dirty="0"/>
              <a:t>Step</a:t>
            </a:r>
            <a:r>
              <a:rPr lang="en-US" sz="2200" dirty="0"/>
              <a:t>.2 : Boot up SUT to Shell and execute</a:t>
            </a:r>
            <a:endParaRPr sz="1400" i="1" dirty="0">
              <a:solidFill>
                <a:srgbClr val="0000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836EFF-DBD8-4559-863F-856B2B0B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" y="170581"/>
            <a:ext cx="2200341" cy="952499"/>
          </a:xfrm>
        </p:spPr>
        <p:txBody>
          <a:bodyPr/>
          <a:lstStyle/>
          <a:p>
            <a:r>
              <a:rPr lang="en-US" dirty="0"/>
              <a:t>S011/S012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484FA-587E-91E7-F06C-F5803FD1E778}"/>
              </a:ext>
            </a:extLst>
          </p:cNvPr>
          <p:cNvSpPr/>
          <p:nvPr/>
        </p:nvSpPr>
        <p:spPr>
          <a:xfrm>
            <a:off x="70798" y="3614515"/>
            <a:ext cx="2442110" cy="221462"/>
          </a:xfrm>
          <a:prstGeom prst="rect">
            <a:avLst/>
          </a:prstGeom>
          <a:noFill/>
          <a:ln w="381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0B3E08F-1973-E69E-E41B-C45A8471E96F}"/>
              </a:ext>
            </a:extLst>
          </p:cNvPr>
          <p:cNvSpPr/>
          <p:nvPr/>
        </p:nvSpPr>
        <p:spPr>
          <a:xfrm rot="18733463">
            <a:off x="5853188" y="2435100"/>
            <a:ext cx="258290" cy="240652"/>
          </a:xfrm>
          <a:prstGeom prst="downArrow">
            <a:avLst>
              <a:gd name="adj1" fmla="val 50000"/>
              <a:gd name="adj2" fmla="val 51438"/>
            </a:avLst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AEC85-E494-008A-0D83-9B19B7FBDA88}"/>
              </a:ext>
            </a:extLst>
          </p:cNvPr>
          <p:cNvSpPr txBox="1"/>
          <p:nvPr/>
        </p:nvSpPr>
        <p:spPr>
          <a:xfrm>
            <a:off x="5358384" y="2084269"/>
            <a:ext cx="696772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FF"/>
                </a:solidFill>
              </a:rPr>
              <a:t>The execution picture just for an example: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FE9BD6-CE97-7B0F-EE20-D6DF2EE110DD}"/>
              </a:ext>
            </a:extLst>
          </p:cNvPr>
          <p:cNvSpPr txBox="1">
            <a:spLocks/>
          </p:cNvSpPr>
          <p:nvPr/>
        </p:nvSpPr>
        <p:spPr>
          <a:xfrm>
            <a:off x="5522605" y="1378885"/>
            <a:ext cx="5666942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400" dirty="0">
                <a:solidFill>
                  <a:srgbClr val="0000FF"/>
                </a:solidFill>
              </a:rPr>
              <a:t>ANX7498_DP_FW_Update_to_v0.6.0082_7498_ID_DDI3_DDI2.nsh</a:t>
            </a:r>
            <a:endParaRPr lang="en-US" sz="1400" i="1" dirty="0">
              <a:solidFill>
                <a:srgbClr val="0000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8DA944-7BC9-CFB7-D72A-6C4BBA57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75" y="2710987"/>
            <a:ext cx="6187811" cy="36800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EE39C3-6DF5-CF85-B54E-404624E35258}"/>
              </a:ext>
            </a:extLst>
          </p:cNvPr>
          <p:cNvSpPr/>
          <p:nvPr/>
        </p:nvSpPr>
        <p:spPr>
          <a:xfrm>
            <a:off x="5522605" y="4172443"/>
            <a:ext cx="2249796" cy="15571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BC0D232-E3EA-215B-994E-343BEC048196}"/>
              </a:ext>
            </a:extLst>
          </p:cNvPr>
          <p:cNvSpPr txBox="1">
            <a:spLocks/>
          </p:cNvSpPr>
          <p:nvPr/>
        </p:nvSpPr>
        <p:spPr>
          <a:xfrm>
            <a:off x="1605573" y="1667729"/>
            <a:ext cx="9583974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800" dirty="0"/>
              <a:t>(In the affected boards, the Model ID will be read as 74</a:t>
            </a:r>
            <a:r>
              <a:rPr lang="en-US" sz="1800" dirty="0">
                <a:solidFill>
                  <a:srgbClr val="FF0000"/>
                </a:solidFill>
              </a:rPr>
              <a:t>52</a:t>
            </a:r>
            <a:r>
              <a:rPr lang="en-US" sz="1800" dirty="0"/>
              <a:t> instead of 7498) </a:t>
            </a:r>
            <a:endParaRPr lang="en-US" sz="1800" i="1" dirty="0">
              <a:solidFill>
                <a:srgbClr val="0000FF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8A9D7AA-1534-5810-825E-DF6A0C541527}"/>
              </a:ext>
            </a:extLst>
          </p:cNvPr>
          <p:cNvSpPr txBox="1">
            <a:spLocks/>
          </p:cNvSpPr>
          <p:nvPr/>
        </p:nvSpPr>
        <p:spPr>
          <a:xfrm>
            <a:off x="3325509" y="0"/>
            <a:ext cx="9104312" cy="952500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     DP Retimer FW Update in Shell</a:t>
            </a:r>
          </a:p>
        </p:txBody>
      </p:sp>
    </p:spTree>
    <p:extLst>
      <p:ext uri="{BB962C8B-B14F-4D97-AF65-F5344CB8AC3E}">
        <p14:creationId xmlns:p14="http://schemas.microsoft.com/office/powerpoint/2010/main" val="221686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C49A3-0806-ADA4-464D-742E900A9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EDABC-78F3-237A-0DE1-E948508B1A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5287" y="1903482"/>
            <a:ext cx="10213881" cy="503143"/>
          </a:xfrm>
        </p:spPr>
        <p:txBody>
          <a:bodyPr>
            <a:noAutofit/>
          </a:bodyPr>
          <a:lstStyle/>
          <a:p>
            <a:pPr fontAlgn="t"/>
            <a:r>
              <a:rPr sz="2200" dirty="0"/>
              <a:t>Step</a:t>
            </a:r>
            <a:r>
              <a:rPr lang="en-US" sz="2200" dirty="0"/>
              <a:t>.3 : Shut down SUT or power off PSU to finish the FW update process</a:t>
            </a:r>
            <a:endParaRPr sz="1400" i="1" dirty="0">
              <a:solidFill>
                <a:srgbClr val="0000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18FA63-0F0C-D0D2-29DD-22FA3816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" y="170581"/>
            <a:ext cx="2200341" cy="952499"/>
          </a:xfrm>
        </p:spPr>
        <p:txBody>
          <a:bodyPr/>
          <a:lstStyle/>
          <a:p>
            <a:r>
              <a:rPr lang="en-US" dirty="0"/>
              <a:t>S011/S012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CF5241D-7BF6-E58E-F8D7-EA64BF8BFD84}"/>
              </a:ext>
            </a:extLst>
          </p:cNvPr>
          <p:cNvSpPr txBox="1">
            <a:spLocks/>
          </p:cNvSpPr>
          <p:nvPr/>
        </p:nvSpPr>
        <p:spPr>
          <a:xfrm>
            <a:off x="3325509" y="0"/>
            <a:ext cx="9104312" cy="952500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     DP Retimer FW Update in Shell</a:t>
            </a:r>
          </a:p>
        </p:txBody>
      </p:sp>
    </p:spTree>
    <p:extLst>
      <p:ext uri="{BB962C8B-B14F-4D97-AF65-F5344CB8AC3E}">
        <p14:creationId xmlns:p14="http://schemas.microsoft.com/office/powerpoint/2010/main" val="348410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CD347DB-5270-E61F-E79B-4FD2C41A1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472" y="2822099"/>
            <a:ext cx="6020595" cy="170722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371719" y="1263912"/>
            <a:ext cx="6321689" cy="399284"/>
          </a:xfrm>
        </p:spPr>
        <p:txBody>
          <a:bodyPr>
            <a:noAutofit/>
          </a:bodyPr>
          <a:lstStyle/>
          <a:p>
            <a:pPr algn="l" fontAlgn="t"/>
            <a:r>
              <a:rPr sz="2200" dirty="0"/>
              <a:t>Step</a:t>
            </a:r>
            <a:r>
              <a:rPr lang="en-US" sz="2200" dirty="0"/>
              <a:t>.4(optional) : Boot up SUT to Shell and execute</a:t>
            </a:r>
            <a:br>
              <a:rPr lang="en-US" sz="2200" dirty="0"/>
            </a:br>
            <a:r>
              <a:rPr lang="en-US" sz="2200" dirty="0"/>
              <a:t>                                </a:t>
            </a:r>
            <a:endParaRPr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E9A5A3E-4BC9-556E-DA2A-15C6E2B3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" y="170581"/>
            <a:ext cx="2200341" cy="952499"/>
          </a:xfrm>
        </p:spPr>
        <p:txBody>
          <a:bodyPr/>
          <a:lstStyle/>
          <a:p>
            <a:r>
              <a:rPr lang="en-US" dirty="0"/>
              <a:t>S011/S012</a:t>
            </a:r>
            <a:endParaRPr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C40D957-18CD-D702-DC3D-525E7A79D23B}"/>
              </a:ext>
            </a:extLst>
          </p:cNvPr>
          <p:cNvSpPr txBox="1">
            <a:spLocks/>
          </p:cNvSpPr>
          <p:nvPr/>
        </p:nvSpPr>
        <p:spPr>
          <a:xfrm>
            <a:off x="6772285" y="1336904"/>
            <a:ext cx="5666942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400" dirty="0">
                <a:solidFill>
                  <a:srgbClr val="0000FF"/>
                </a:solidFill>
              </a:rPr>
              <a:t>ANX7498_DP_FW_Version_Check.nsh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8B400C9-C257-3436-7C45-F058F7A55463}"/>
              </a:ext>
            </a:extLst>
          </p:cNvPr>
          <p:cNvSpPr/>
          <p:nvPr/>
        </p:nvSpPr>
        <p:spPr>
          <a:xfrm rot="18733463">
            <a:off x="5853188" y="2435100"/>
            <a:ext cx="258290" cy="240652"/>
          </a:xfrm>
          <a:prstGeom prst="downArrow">
            <a:avLst>
              <a:gd name="adj1" fmla="val 50000"/>
              <a:gd name="adj2" fmla="val 51438"/>
            </a:avLst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FF2968-3DE8-1427-95B3-46DCE146AFFA}"/>
              </a:ext>
            </a:extLst>
          </p:cNvPr>
          <p:cNvSpPr txBox="1"/>
          <p:nvPr/>
        </p:nvSpPr>
        <p:spPr>
          <a:xfrm>
            <a:off x="5358384" y="2084269"/>
            <a:ext cx="696772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FF"/>
                </a:solidFill>
              </a:rPr>
              <a:t>The execution picture just for an example: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1B61F-5E96-EBF6-6C5B-D841F87EAC00}"/>
              </a:ext>
            </a:extLst>
          </p:cNvPr>
          <p:cNvSpPr/>
          <p:nvPr/>
        </p:nvSpPr>
        <p:spPr>
          <a:xfrm>
            <a:off x="5577472" y="4094584"/>
            <a:ext cx="2249796" cy="155717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72B18C6-EB23-6FAE-144C-6EA2B52CDEF9}"/>
              </a:ext>
            </a:extLst>
          </p:cNvPr>
          <p:cNvSpPr txBox="1">
            <a:spLocks/>
          </p:cNvSpPr>
          <p:nvPr/>
        </p:nvSpPr>
        <p:spPr>
          <a:xfrm>
            <a:off x="1940860" y="1661791"/>
            <a:ext cx="9583974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800" dirty="0"/>
              <a:t>(After the FW update process, the Model ID will be correctly read as 7498) </a:t>
            </a:r>
            <a:endParaRPr lang="en-US" sz="1800" i="1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F02929-8B6A-1140-F195-33395D3D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" y="2710987"/>
            <a:ext cx="5287587" cy="18975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EB67701-0A91-C7E1-DAC9-A55359F2BA72}"/>
              </a:ext>
            </a:extLst>
          </p:cNvPr>
          <p:cNvSpPr/>
          <p:nvPr/>
        </p:nvSpPr>
        <p:spPr>
          <a:xfrm>
            <a:off x="70798" y="3835977"/>
            <a:ext cx="2442110" cy="221462"/>
          </a:xfrm>
          <a:prstGeom prst="rect">
            <a:avLst/>
          </a:prstGeom>
          <a:noFill/>
          <a:ln w="381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62C134C4-D03D-3FB4-F1B5-015A5ED6FF7A}"/>
              </a:ext>
            </a:extLst>
          </p:cNvPr>
          <p:cNvSpPr txBox="1">
            <a:spLocks/>
          </p:cNvSpPr>
          <p:nvPr/>
        </p:nvSpPr>
        <p:spPr>
          <a:xfrm>
            <a:off x="3325509" y="0"/>
            <a:ext cx="9104312" cy="952500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     DP Retimer FW Update in Shell</a:t>
            </a:r>
          </a:p>
        </p:txBody>
      </p:sp>
    </p:spTree>
    <p:extLst>
      <p:ext uri="{BB962C8B-B14F-4D97-AF65-F5344CB8AC3E}">
        <p14:creationId xmlns:p14="http://schemas.microsoft.com/office/powerpoint/2010/main" val="187020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32E50-F314-0BDE-F765-069259D4C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3E2F0F-4CE2-3A8A-A976-25B475183F51}"/>
              </a:ext>
            </a:extLst>
          </p:cNvPr>
          <p:cNvSpPr txBox="1"/>
          <p:nvPr/>
        </p:nvSpPr>
        <p:spPr>
          <a:xfrm>
            <a:off x="4404401" y="3133725"/>
            <a:ext cx="520632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tx2"/>
                </a:solidFill>
              </a:rPr>
              <a:t>S022/S031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684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2D9A7-DC3A-87A9-6A3F-42722D8E5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525715-1D63-B120-7094-12E9D7008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7" y="3247020"/>
            <a:ext cx="11199786" cy="2376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8DFBD-8F79-7228-F058-37A862BCDD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15267" y="1570984"/>
            <a:ext cx="10647886" cy="1501623"/>
          </a:xfrm>
        </p:spPr>
        <p:txBody>
          <a:bodyPr>
            <a:noAutofit/>
          </a:bodyPr>
          <a:lstStyle/>
          <a:p>
            <a:pPr rtl="0" fontAlgn="t"/>
            <a:r>
              <a:rPr sz="2200" dirty="0"/>
              <a:t>Step</a:t>
            </a:r>
            <a:r>
              <a:rPr lang="en-US" sz="2200" dirty="0"/>
              <a:t>.1 : Go to 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charset="0"/>
                <a:hlinkClick r:id="rId3"/>
              </a:rPr>
              <a:t>NVL-S_ANX7498_UEFI I2C FW Update Tool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charset="0"/>
              </a:rPr>
              <a:t> </a:t>
            </a:r>
            <a:r>
              <a:rPr lang="en-US" sz="2200" dirty="0"/>
              <a:t>for fetching those </a:t>
            </a:r>
            <a:br>
              <a:rPr lang="en-US" sz="2200" dirty="0"/>
            </a:br>
            <a:r>
              <a:rPr lang="en-US" sz="2200" dirty="0"/>
              <a:t>               needed ingredients in your USB drive for DP2.1 Retimer FW updating</a:t>
            </a:r>
            <a:endParaRPr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4FF4D9-646C-698D-9683-86F7A9845F36}"/>
              </a:ext>
            </a:extLst>
          </p:cNvPr>
          <p:cNvSpPr/>
          <p:nvPr/>
        </p:nvSpPr>
        <p:spPr>
          <a:xfrm>
            <a:off x="964592" y="5173444"/>
            <a:ext cx="3686655" cy="227143"/>
          </a:xfrm>
          <a:prstGeom prst="rect">
            <a:avLst/>
          </a:prstGeom>
          <a:noFill/>
          <a:ln w="381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DAC3FC-F895-9AD6-1AFD-22620054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" y="170581"/>
            <a:ext cx="2200341" cy="952499"/>
          </a:xfrm>
        </p:spPr>
        <p:txBody>
          <a:bodyPr/>
          <a:lstStyle/>
          <a:p>
            <a:r>
              <a:rPr lang="en-US" dirty="0"/>
              <a:t>S022/S031</a:t>
            </a:r>
            <a:endParaRPr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0D25782-FE0B-1FF0-FE23-2F98C2A5B31D}"/>
              </a:ext>
            </a:extLst>
          </p:cNvPr>
          <p:cNvSpPr txBox="1">
            <a:spLocks/>
          </p:cNvSpPr>
          <p:nvPr/>
        </p:nvSpPr>
        <p:spPr>
          <a:xfrm>
            <a:off x="3325509" y="0"/>
            <a:ext cx="9104312" cy="952500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None/>
            </a:pPr>
            <a:r>
              <a:rPr lang="en-US" dirty="0"/>
              <a:t>To Resolve DP Non-Display Issue via</a:t>
            </a:r>
            <a:br>
              <a:rPr lang="en-US" dirty="0"/>
            </a:br>
            <a:r>
              <a:rPr lang="en-US" dirty="0"/>
              <a:t>     DP Retimer FW Update in Shell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26D9993-C6A5-3D26-D98B-68C036FCCF90}"/>
              </a:ext>
            </a:extLst>
          </p:cNvPr>
          <p:cNvSpPr txBox="1">
            <a:spLocks/>
          </p:cNvSpPr>
          <p:nvPr/>
        </p:nvSpPr>
        <p:spPr>
          <a:xfrm>
            <a:off x="2605317" y="2321795"/>
            <a:ext cx="6715467" cy="503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fontAlgn="t"/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(Unzip the .7z file and plug your USB drive into the SUT) </a:t>
            </a:r>
            <a:endParaRPr lang="en-US" sz="1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09393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Intel_Internal_PPT_Template_White_Intel_Internal _PPT_Template_Final" id="{C3456016-2AA3-D34E-86BF-A1D609CAAC0C}" vid="{9A918FA0-80F6-F84A-9634-3248CA2F271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2199AAF6C57D41B8DEC3111EC6F0C9" ma:contentTypeVersion="3" ma:contentTypeDescription="Create a new document." ma:contentTypeScope="" ma:versionID="2abc8166e29904bbcb2951dc8df3d64c">
  <xsd:schema xmlns:xsd="http://www.w3.org/2001/XMLSchema" xmlns:xs="http://www.w3.org/2001/XMLSchema" xmlns:p="http://schemas.microsoft.com/office/2006/metadata/properties" xmlns:ns2="18b538a9-f304-438f-8b78-3a6041ca0d15" targetNamespace="http://schemas.microsoft.com/office/2006/metadata/properties" ma:root="true" ma:fieldsID="a0e5811c38a56dc0c286d276ae927556" ns2:_="">
    <xsd:import namespace="18b538a9-f304-438f-8b78-3a6041ca0d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b538a9-f304-438f-8b78-3a6041ca0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4B8A99-8161-4D52-8DFD-478F5C1B3170}">
  <ds:schemaRefs>
    <ds:schemaRef ds:uri="d8608922-bacc-4d0e-9803-5af3778135e8"/>
    <ds:schemaRef ds:uri="eca89263-17a0-4e94-982b-39b39b06c4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4885D7-910D-41F8-8BFB-9A362F7F58F1}"/>
</file>

<file path=customXml/itemProps3.xml><?xml version="1.0" encoding="utf-8"?>
<ds:datastoreItem xmlns:ds="http://schemas.openxmlformats.org/officeDocument/2006/customXml" ds:itemID="{201C66F3-FBD8-4B0F-98D9-445FE3649D0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Standard PowerPoint template</Template>
  <TotalTime>6570</TotalTime>
  <Words>836</Words>
  <Application>Microsoft Office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Helvetica Neue</vt:lpstr>
      <vt:lpstr>Helvetica Neue Medium</vt:lpstr>
      <vt:lpstr>Arial</vt:lpstr>
      <vt:lpstr>Calibri</vt:lpstr>
      <vt:lpstr>Helvetica</vt:lpstr>
      <vt:lpstr>Intel Clear</vt:lpstr>
      <vt:lpstr>Intel Clear Light</vt:lpstr>
      <vt:lpstr>Wingdings</vt:lpstr>
      <vt:lpstr>21_BasicWhite</vt:lpstr>
      <vt:lpstr>S-03A  To Resolve DP Non-Display Issue via                 DP Retimer FW Update in Shell</vt:lpstr>
      <vt:lpstr>S-03A</vt:lpstr>
      <vt:lpstr>PowerPoint Presentation</vt:lpstr>
      <vt:lpstr>S011/S012</vt:lpstr>
      <vt:lpstr>S011/S012</vt:lpstr>
      <vt:lpstr>S011/S012</vt:lpstr>
      <vt:lpstr>S011/S012</vt:lpstr>
      <vt:lpstr>PowerPoint Presentation</vt:lpstr>
      <vt:lpstr>S022/S031</vt:lpstr>
      <vt:lpstr>S022/S031</vt:lpstr>
      <vt:lpstr>S022/S031</vt:lpstr>
      <vt:lpstr>S022/S031</vt:lpstr>
      <vt:lpstr>PowerPoint Presentation</vt:lpstr>
      <vt:lpstr>S011/S012/S022/S031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F-20  To Enable HDMI 6G ALS with DDIA</dc:title>
  <dc:creator>Gembali, Sahas</dc:creator>
  <cp:keywords>CTPClassification=CTP_NT</cp:keywords>
  <cp:lastModifiedBy>Lai, Kenneth</cp:lastModifiedBy>
  <cp:revision>70</cp:revision>
  <dcterms:created xsi:type="dcterms:W3CDTF">2020-12-11T06:14:11Z</dcterms:created>
  <dcterms:modified xsi:type="dcterms:W3CDTF">2025-08-10T16:26:15Z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77294acb-f791-4422-865e-0b7527e37b89</vt:lpwstr>
  </property>
  <property fmtid="{D5CDD505-2E9C-101B-9397-08002B2CF9AE}" pid="3" name="CTP_TimeStamp">
    <vt:lpwstr>2020-08-21 21:49:33Z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ContentTypeId">
    <vt:lpwstr>0x010100BA2199AAF6C57D41B8DEC3111EC6F0C9</vt:lpwstr>
  </property>
</Properties>
</file>